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d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de5c9806.fixed?pid=c89183af4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1de5c9806.fixed?pid=c89183af4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bbdd81b51?vop=1&amp;pid=1de5c9806&amp;color=0,0,0&amp;vtp=1&amp;bt=1&amp;bbb=1&amp;hb=1"/>
          <p:cNvSpPr/>
          <p:nvPr/>
        </p:nvSpPr>
        <p:spPr>
          <a:xfrm>
            <a:off x="664210" y="1062355"/>
            <a:ext cx="10946765" cy="4965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湖南衡阳市一中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2025 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期末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阅读下面材料，根据其内容和所给段落开头语续写两段，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使之构成一篇完整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的短文。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today—a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honestly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budget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effortless.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so-and-so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birthday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party.”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coffee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belongings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replaced.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bbdd81b51?vop=1&amp;pid=1de5c9806&amp;color=0,0,0&amp;mp=1&amp;vtp=1&amp;bt=1&amp;bbb=1&amp;hb=1"/>
          <p:cNvSpPr/>
          <p:nvPr/>
        </p:nvSpPr>
        <p:spPr>
          <a:xfrm>
            <a:off x="832104" y="1078992"/>
            <a:ext cx="10533888" cy="4546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summer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fixed—and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window—white,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shiny,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decorated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flowers: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her.“What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basket!”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longer.“Mum,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please?”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desperate.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rubbing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coolest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yourself.”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gone!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please?”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“There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way,”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b66f3bd0d?vop=1&amp;pid=bbdd81b51&amp;color=0,0,0&amp;vtp=1&amp;bt=1&amp;bbb=1"/>
          <p:cNvSpPr/>
          <p:nvPr/>
        </p:nvSpPr>
        <p:spPr>
          <a:xfrm>
            <a:off x="832104" y="1080000"/>
            <a:ext cx="10533888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阅读上面的文章，梳理原文的情节线。</a:t>
            </a:r>
            <a:endParaRPr lang="en-US" altLang="zh-CN" sz="1800" dirty="0"/>
          </a:p>
        </p:txBody>
      </p:sp>
      <p:sp>
        <p:nvSpPr>
          <p:cNvPr id="3" name="QB_5_BD.3_1#76713186f?vop=1&amp;pid=b66f3bd0d&amp;color=0,0,0&amp;vtp=1&amp;bbb=1&amp;hb=1"/>
          <p:cNvSpPr/>
          <p:nvPr/>
        </p:nvSpPr>
        <p:spPr>
          <a:xfrm>
            <a:off x="832104" y="1426709"/>
            <a:ext cx="10533888" cy="3157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Managing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budget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summer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fixed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desperately,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myself.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B_5_AN.4_1#76713186f.blank?vop=1&amp;pid=b66f3bd0d&amp;color=0,0,0&amp;vpa=1&amp;vtp=1&amp;bbb=1&amp;hb=1"/>
          <p:cNvSpPr/>
          <p:nvPr/>
        </p:nvSpPr>
        <p:spPr>
          <a:xfrm>
            <a:off x="832104" y="1393054"/>
            <a:ext cx="10531904" cy="671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effortless</a:t>
            </a:r>
            <a:endParaRPr lang="en-US" altLang="zh-CN" dirty="0"/>
          </a:p>
        </p:txBody>
      </p:sp>
      <p:sp>
        <p:nvSpPr>
          <p:cNvPr id="5" name="QB_5_AN.5_1#76713186f.blank?vop=1&amp;pid=b66f3bd0d&amp;color=0,0,0&amp;vpa=2&amp;vtp=1&amp;bbb=1"/>
          <p:cNvSpPr/>
          <p:nvPr/>
        </p:nvSpPr>
        <p:spPr>
          <a:xfrm>
            <a:off x="3568160" y="1735954"/>
            <a:ext cx="55006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allowance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chores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house</a:t>
            </a:r>
            <a:endParaRPr lang="en-US" altLang="zh-CN" dirty="0"/>
          </a:p>
        </p:txBody>
      </p:sp>
      <p:sp>
        <p:nvSpPr>
          <p:cNvPr id="7" name="QB_5_AN.7_1#76713186f.blank?vop=1&amp;pid=b66f3bd0d&amp;color=0,0,0&amp;vpa=3&amp;vtp=1&amp;bbb=1"/>
          <p:cNvSpPr/>
          <p:nvPr/>
        </p:nvSpPr>
        <p:spPr>
          <a:xfrm>
            <a:off x="4397851" y="2091554"/>
            <a:ext cx="28209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drove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shop</a:t>
            </a:r>
            <a:endParaRPr lang="en-US" altLang="zh-CN" dirty="0"/>
          </a:p>
        </p:txBody>
      </p:sp>
      <p:sp>
        <p:nvSpPr>
          <p:cNvPr id="9" name="QB_5_AN.9_1#76713186f.blank?vop=1&amp;pid=b66f3bd0d&amp;color=0,0,0&amp;vpa=4&amp;vtp=1&amp;bbb=1"/>
          <p:cNvSpPr/>
          <p:nvPr/>
        </p:nvSpPr>
        <p:spPr>
          <a:xfrm>
            <a:off x="9439750" y="2802754"/>
            <a:ext cx="10302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saved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</a:t>
            </a:r>
            <a:endParaRPr lang="en-US" altLang="zh-CN" dirty="0"/>
          </a:p>
        </p:txBody>
      </p:sp>
      <p:sp>
        <p:nvSpPr>
          <p:cNvPr id="11" name="QB_5_AN.11_1#76713186f.blank?vop=1&amp;pid=b66f3bd0d&amp;color=0,0,0&amp;vpa=5&amp;vtp=1&amp;bbb=1"/>
          <p:cNvSpPr/>
          <p:nvPr/>
        </p:nvSpPr>
        <p:spPr>
          <a:xfrm>
            <a:off x="3085560" y="3513954"/>
            <a:ext cx="34559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earned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enough</a:t>
            </a:r>
            <a:endParaRPr lang="en-US" altLang="zh-CN" dirty="0"/>
          </a:p>
        </p:txBody>
      </p:sp>
      <p:sp>
        <p:nvSpPr>
          <p:cNvPr id="13" name="QB_5_AN.13_1#76713186f.blank?vop=1&amp;pid=b66f3bd0d&amp;color=0,0,0&amp;vpa=6&amp;vtp=1&amp;bbb=1"/>
          <p:cNvSpPr/>
          <p:nvPr/>
        </p:nvSpPr>
        <p:spPr>
          <a:xfrm>
            <a:off x="6673310" y="4214486"/>
            <a:ext cx="2118360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offered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way</a:t>
            </a:r>
            <a:endParaRPr lang="en-US" altLang="zh-CN" dirty="0"/>
          </a:p>
        </p:txBody>
      </p:sp>
      <p:sp>
        <p:nvSpPr>
          <p:cNvPr id="14" name="QO_4_BD.14_1#6a3f302ac?vop=1&amp;pid=bbdd81b51&amp;color=0,0,0&amp;vtp=1&amp;bbb=1"/>
          <p:cNvSpPr/>
          <p:nvPr/>
        </p:nvSpPr>
        <p:spPr>
          <a:xfrm>
            <a:off x="832104" y="4649906"/>
            <a:ext cx="10533888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根据已梳理的情节线并结合给出的续写提示，进行情节预测。</a:t>
            </a:r>
            <a:endParaRPr lang="en-US" altLang="zh-CN" sz="1800" dirty="0"/>
          </a:p>
        </p:txBody>
      </p:sp>
      <p:sp>
        <p:nvSpPr>
          <p:cNvPr id="15" name="QB_5_BD.15_1#13d6998f9?vop=1&amp;pid=6a3f302ac&amp;color=0,0,0&amp;vtp=1&amp;bbb=1"/>
          <p:cNvSpPr/>
          <p:nvPr/>
        </p:nvSpPr>
        <p:spPr>
          <a:xfrm>
            <a:off x="832104" y="5011983"/>
            <a:ext cx="10533888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在续写第一段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，我们可写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16" name="QB_5_AN.16_1#13d6998f9.blank?vop=1&amp;pid=6a3f302ac&amp;color=0,0,0&amp;vpa=7&amp;vtp=1&amp;bbb=1"/>
          <p:cNvSpPr/>
          <p:nvPr/>
        </p:nvSpPr>
        <p:spPr>
          <a:xfrm>
            <a:off x="3752310" y="4967660"/>
            <a:ext cx="5195888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在接下来的三周里作者的行动、表现和心理活动。</a:t>
            </a:r>
            <a:endParaRPr lang="en-US" altLang="zh-CN" dirty="0"/>
          </a:p>
        </p:txBody>
      </p:sp>
      <p:sp>
        <p:nvSpPr>
          <p:cNvPr id="17" name="QB_5_BD.17_1#0e2330567?vop=1&amp;pid=6a3f302ac&amp;color=0,0,0&amp;vtp=1&amp;bbb=1"/>
          <p:cNvSpPr/>
          <p:nvPr/>
        </p:nvSpPr>
        <p:spPr>
          <a:xfrm>
            <a:off x="832104" y="5363964"/>
            <a:ext cx="10533888" cy="668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在续写第二段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，我们可写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i="0" kern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18" name="QB_5_AN.18_1#0e2330567.blank?vop=1&amp;pid=6a3f302ac&amp;color=0,0,0&amp;vpa=8&amp;vtp=1&amp;bbb=1"/>
          <p:cNvSpPr/>
          <p:nvPr/>
        </p:nvSpPr>
        <p:spPr>
          <a:xfrm>
            <a:off x="3752310" y="5330309"/>
            <a:ext cx="70246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作者看到别人有和自己一模一样的车筐时很失望，跑回家告诉妈妈，</a:t>
            </a:r>
            <a:endParaRPr lang="en-US" altLang="zh-CN" dirty="0"/>
          </a:p>
        </p:txBody>
      </p:sp>
      <p:sp>
        <p:nvSpPr>
          <p:cNvPr id="19" name="QB_5_AN.19_1#0e2330567.blank?vop=1&amp;pid=6a3f302ac&amp;color=0,0,0&amp;vpa=9&amp;vtp=1&amp;bbb=1"/>
          <p:cNvSpPr/>
          <p:nvPr/>
        </p:nvSpPr>
        <p:spPr>
          <a:xfrm>
            <a:off x="837660" y="5675241"/>
            <a:ext cx="6796088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妈妈说了一些话让作者改变了自己的看法，他意识到努力的价值。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9" grpId="0" animBg="1" build="p"/>
      <p:bldP spid="11" grpId="0" animBg="1" build="p"/>
      <p:bldP spid="13" grpId="0" animBg="1" build="p"/>
      <p:bldP spid="16" grpId="0" animBg="1" build="p"/>
      <p:bldP spid="18" grpId="0" animBg="1" build="p"/>
      <p:bldP spid="19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0_1#60f837098?vop=1&amp;pid=bbdd81b51&amp;color=0,0,0&amp;vtp=1&amp;bt=1&amp;bbb=1&amp;hb=1"/>
          <p:cNvSpPr/>
          <p:nvPr/>
        </p:nvSpPr>
        <p:spPr>
          <a:xfrm>
            <a:off x="832104" y="108000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完成续写任务（注意：续写词数应为150个左右）。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chores,”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explained.__________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!__________</a:t>
            </a:r>
            <a:endParaRPr lang="en-US" altLang="zh-CN" dirty="0"/>
          </a:p>
        </p:txBody>
      </p:sp>
      <p:sp>
        <p:nvSpPr>
          <p:cNvPr id="3" name="QO_4_AN.21_1#60f837098?vop=1&amp;pid=bbdd81b51&amp;color=0,0,0&amp;vtp=1&amp;bbb=1&amp;hb=1"/>
          <p:cNvSpPr/>
          <p:nvPr/>
        </p:nvSpPr>
        <p:spPr>
          <a:xfrm>
            <a:off x="832104" y="2727761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“I'll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double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chores,”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explained.I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agreed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bought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flowery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somewhere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动作描写）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.Each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routine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double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household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chores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passion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enthusiasm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介词短语作状语）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night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crossed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calendar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counted</a:t>
            </a:r>
            <a:r>
              <a:rPr lang="en-US" altLang="zh-CN" sz="1800" b="1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days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动作描写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passed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时间状语从句）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imagination.The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extra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chores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bother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me.The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anticipation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grew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stronger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ticked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无灵主语句）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1_2#60f837098?vop=1&amp;pid=bbdd81b51&amp;color=0,0,0&amp;mp=1&amp;vtp=1&amp;bt=1&amp;bbb=1&amp;h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Finally,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dream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sadly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else's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shocked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upset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倒装句）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report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disaster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mum.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Seeing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face,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gently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wiped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动作描写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Holding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hands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动作描写）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spoke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lesson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today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宾语从句，其中I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today为定语从句）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“Your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basket.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obtained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worthwhile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efforts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waiting.”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4342</Words>
  <Application>WPS 演示</Application>
  <PresentationFormat>宽屏</PresentationFormat>
  <Paragraphs>88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2025-10-24T10:11:00Z</dcterms:created>
  <dcterms:modified xsi:type="dcterms:W3CDTF">2025-10-28T08:43:28Z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DC51AA3E58D148C796EA60DED8C5DB1E_12</vt:lpwstr>
  </property>
  <property fmtid="{D5CDD505-2E9C-101B-9397-08002B2CF9AE}" pid="3" name="KSOProductBuildVer">
    <vt:lpwstr>2052-12.1.0.22529</vt:lpwstr>
  </property>
</Properties>
</file>